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handoutMasterIdLst>
    <p:handoutMasterId r:id="rId17"/>
  </p:handoutMasterIdLst>
  <p:sldIdLst>
    <p:sldId id="256" r:id="rId5"/>
    <p:sldId id="257" r:id="rId6"/>
    <p:sldId id="258" r:id="rId7"/>
    <p:sldId id="259" r:id="rId8"/>
    <p:sldId id="265" r:id="rId9"/>
    <p:sldId id="343" r:id="rId10"/>
    <p:sldId id="347" r:id="rId11"/>
    <p:sldId id="344" r:id="rId12"/>
    <p:sldId id="345" r:id="rId13"/>
    <p:sldId id="346" r:id="rId14"/>
    <p:sldId id="266" r:id="rId15"/>
  </p:sldIdLst>
  <p:sldSz cx="12188825"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9292E2-1190-490B-BCE0-8EFE6409CBAC}" v="4" dt="2019-09-03T13:37:02.434"/>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9" autoAdjust="0"/>
  </p:normalViewPr>
  <p:slideViewPr>
    <p:cSldViewPr>
      <p:cViewPr varScale="1">
        <p:scale>
          <a:sx n="72" d="100"/>
          <a:sy n="72" d="100"/>
        </p:scale>
        <p:origin x="660" y="66"/>
      </p:cViewPr>
      <p:guideLst>
        <p:guide pos="3839"/>
        <p:guide orient="horz" pos="2160"/>
      </p:guideLst>
    </p:cSldViewPr>
  </p:slideViewPr>
  <p:notesTextViewPr>
    <p:cViewPr>
      <p:scale>
        <a:sx n="1" d="1"/>
        <a:sy n="1" d="1"/>
      </p:scale>
      <p:origin x="0" y="0"/>
    </p:cViewPr>
  </p:notesTextViewPr>
  <p:notesViewPr>
    <p:cSldViewPr showGuides="1">
      <p:cViewPr varScale="1">
        <p:scale>
          <a:sx n="88" d="100"/>
          <a:sy n="88" d="100"/>
        </p:scale>
        <p:origin x="291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ger Rinzema" userId="f5b0a3a2-843e-46e8-bd6c-bfb1073e4372" providerId="ADAL" clId="{EC9292E2-1190-490B-BCE0-8EFE6409CBAC}"/>
    <pc:docChg chg="custSel addSld delSld modSld">
      <pc:chgData name="Sieger Rinzema" userId="f5b0a3a2-843e-46e8-bd6c-bfb1073e4372" providerId="ADAL" clId="{EC9292E2-1190-490B-BCE0-8EFE6409CBAC}" dt="2019-09-06T12:27:51.233" v="436" actId="2696"/>
      <pc:docMkLst>
        <pc:docMk/>
      </pc:docMkLst>
      <pc:sldChg chg="modSp">
        <pc:chgData name="Sieger Rinzema" userId="f5b0a3a2-843e-46e8-bd6c-bfb1073e4372" providerId="ADAL" clId="{EC9292E2-1190-490B-BCE0-8EFE6409CBAC}" dt="2019-09-03T13:37:02.434" v="435" actId="207"/>
        <pc:sldMkLst>
          <pc:docMk/>
          <pc:sldMk cId="2555777536" sldId="266"/>
        </pc:sldMkLst>
        <pc:spChg chg="mod">
          <ac:chgData name="Sieger Rinzema" userId="f5b0a3a2-843e-46e8-bd6c-bfb1073e4372" providerId="ADAL" clId="{EC9292E2-1190-490B-BCE0-8EFE6409CBAC}" dt="2019-09-03T13:37:02.434" v="435" actId="207"/>
          <ac:spMkLst>
            <pc:docMk/>
            <pc:sldMk cId="2555777536" sldId="266"/>
            <ac:spMk id="3" creationId="{2735D87E-7D88-4498-85F3-E5AF9077B638}"/>
          </ac:spMkLst>
        </pc:spChg>
      </pc:sldChg>
      <pc:sldChg chg="add del">
        <pc:chgData name="Sieger Rinzema" userId="f5b0a3a2-843e-46e8-bd6c-bfb1073e4372" providerId="ADAL" clId="{EC9292E2-1190-490B-BCE0-8EFE6409CBAC}" dt="2019-09-06T12:27:51.233" v="436" actId="2696"/>
        <pc:sldMkLst>
          <pc:docMk/>
          <pc:sldMk cId="3919633202" sldId="3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40C66D14-5CD3-4EE9-88C1-E0E0745FC62F}" type="datetime1">
              <a:rPr lang="nl-NL" smtClean="0"/>
              <a:t>6-9-2019</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nl-NL" smtClean="0"/>
              <a:t>‹nr.›</a:t>
            </a:fld>
            <a:endParaRPr lang="nl-NL"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25CDD20F-CAB5-4F3D-801E-267BF0D45B7B}" type="datetime1">
              <a:rPr lang="nl-NL" smtClean="0"/>
              <a:t>6-9-2019</a:t>
            </a:fld>
            <a:endParaRPr lang="nl-NL" dirty="0"/>
          </a:p>
        </p:txBody>
      </p:sp>
      <p:sp>
        <p:nvSpPr>
          <p:cNvPr id="4" name="Tijdelijke aanduiding voor dia-afbeelding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nl-NL" smtClean="0"/>
              <a:t>‹nr.›</a:t>
            </a:fld>
            <a:endParaRPr lang="nl-NL"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01F2A70B-78F2-4DCF-B53B-C990D2FAFB8A}" type="slidenum">
              <a:rPr lang="nl-NL" smtClean="0"/>
              <a:t>1</a:t>
            </a:fld>
            <a:endParaRPr lang="nl-NL" dirty="0"/>
          </a:p>
        </p:txBody>
      </p:sp>
    </p:spTree>
    <p:extLst>
      <p:ext uri="{BB962C8B-B14F-4D97-AF65-F5344CB8AC3E}">
        <p14:creationId xmlns:p14="http://schemas.microsoft.com/office/powerpoint/2010/main" val="32718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01F2A70B-78F2-4DCF-B53B-C990D2FAFB8A}" type="slidenum">
              <a:rPr lang="nl-NL" smtClean="0"/>
              <a:t>2</a:t>
            </a:fld>
            <a:endParaRPr lang="nl-NL" dirty="0"/>
          </a:p>
        </p:txBody>
      </p:sp>
    </p:spTree>
    <p:extLst>
      <p:ext uri="{BB962C8B-B14F-4D97-AF65-F5344CB8AC3E}">
        <p14:creationId xmlns:p14="http://schemas.microsoft.com/office/powerpoint/2010/main" val="662950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2413" y="1905000"/>
            <a:ext cx="9144000" cy="2667000"/>
          </a:xfrm>
        </p:spPr>
        <p:txBody>
          <a:bodyPr rtlCol="0">
            <a:noAutofit/>
          </a:bodyPr>
          <a:lstStyle>
            <a:lvl1pPr>
              <a:defRPr sz="5400"/>
            </a:lvl1pPr>
          </a:lstStyle>
          <a:p>
            <a:pPr rtl="0"/>
            <a:r>
              <a:rPr lang="nl-NL"/>
              <a:t>Klik om stijl te bewerken</a:t>
            </a:r>
            <a:endParaRPr lang="nl-NL" dirty="0"/>
          </a:p>
        </p:txBody>
      </p:sp>
      <p:grpSp>
        <p:nvGrpSpPr>
          <p:cNvPr id="256" name="lijn" descr="Afbeelding van lijn"/>
          <p:cNvGrpSpPr/>
          <p:nvPr/>
        </p:nvGrpSpPr>
        <p:grpSpPr bwMode="invGray">
          <a:xfrm>
            <a:off x="1584896" y="4724400"/>
            <a:ext cx="8631936" cy="64008"/>
            <a:chOff x="-4110038" y="2703513"/>
            <a:chExt cx="17394239" cy="160336"/>
          </a:xfrm>
          <a:solidFill>
            <a:schemeClr val="accent1"/>
          </a:solidFill>
        </p:grpSpPr>
        <p:sp>
          <p:nvSpPr>
            <p:cNvPr id="257" name="Vrije v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8" name="Vrije v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9" name="Vrije v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0" name="Vrije v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1" name="Vrije v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2" name="Vrije v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3" name="Vrije v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4" name="Vrije v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5" name="Vrije v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6" name="Vrije v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7" name="Vrije v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8" name="Vrije v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9" name="Vrije v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0" name="Vrije v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1" name="Vrije v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2" name="Vrije v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3" name="Vrije v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4" name="Vrije v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5" name="Vrije v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6" name="Vrije v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7" name="Vrije v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8" name="Vrije v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9" name="Vrije v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0" name="Vrije v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1" name="Vrije v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2" name="Vrije v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3" name="Vrije v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4" name="Vrije v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5" name="Vrije v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6" name="Vrije v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7" name="Vrije v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8" name="Vrije v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9" name="Vrije v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0" name="Vrije v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1" name="Vrije v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2" name="Vrije v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3" name="Vrije v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4" name="Vrije v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5" name="Vrije v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6" name="Vrije v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7" name="Vrije v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8" name="Vrije v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9" name="Vrije v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0" name="Vrije v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1" name="Vrije v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2" name="Vrije v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3" name="Vrije v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4" name="Vrije v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5" name="Vrije v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6" name="Vrije v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7" name="Vrije v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8" name="Vrije v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9" name="Vrije v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0" name="Vrije v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1" name="Vrije v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2" name="Vrije v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3" name="Vrije v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4" name="Vrije v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5" name="Vrije v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6" name="Vrije v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7" name="Vrije v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8" name="Vrije v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9" name="Vrije v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0" name="Vrije v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1" name="Vrije v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2" name="Vrije v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3" name="Vrije v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4" name="Vrije v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5" name="Vrije v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6" name="Vrije v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7" name="Vrije v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8" name="Vrije v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9" name="Vrije v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0" name="Vrije v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1" name="Vrije v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2" name="Vrije v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3" name="Vrije v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4" name="Vrije v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5" name="Vrije v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6" name="Vrije v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7" name="Vrije v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8" name="Vrije v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9" name="Vrije v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0" name="Vrije v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1" name="Vrije v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2" name="Vrije v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3" name="Vrije v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4" name="Vrije v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5" name="Vrije v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6" name="Vrije v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7" name="Vrije v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8" name="Vrije v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9" name="Vrije v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0" name="Vrije v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1" name="Vrije v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2" name="Vrije v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3" name="Vrije v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4" name="Vrije v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5" name="Vrije v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6" name="Vrije v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7" name="Vrije v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8" name="Vrije v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9" name="Vrije v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0" name="Vrije v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1" name="Vrije v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2" name="Vrije v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3" name="Vrije v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4" name="Vrije v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5" name="Vrije v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6" name="Vrije v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7" name="Vrije v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8" name="Vrije v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9" name="Vrije v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0" name="Vrije v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1" name="Vrije v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2" name="Vrije v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3" name="Vrije v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4" name="Vrije v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5" name="Vrije v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6" name="Vrije v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7" name="Vrije v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8" name="Vrije v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9" name="Vrije v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3" name="Subtitel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nl-NL"/>
              <a:t>Klikken om de ondertitelstijl van het model te bewerken</a:t>
            </a:r>
            <a:endParaRPr lang="nl-NL"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grpSp>
        <p:nvGrpSpPr>
          <p:cNvPr id="7" name="lijn" descr="Afbeelding van lijn"/>
          <p:cNvGrpSpPr/>
          <p:nvPr/>
        </p:nvGrpSpPr>
        <p:grpSpPr bwMode="invGray">
          <a:xfrm>
            <a:off x="1522413" y="1514475"/>
            <a:ext cx="10569575" cy="64008"/>
            <a:chOff x="1522413" y="1514475"/>
            <a:chExt cx="10569575" cy="64008"/>
          </a:xfrm>
        </p:grpSpPr>
        <p:sp>
          <p:nvSpPr>
            <p:cNvPr id="8" name="Vrije v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 name="Vrije v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0" name="Vrije v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1"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2"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3"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4"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5"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4"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5"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6"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7"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8"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9"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0"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1"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2"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3"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4"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5"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6"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7"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8"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9"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0"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1"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2"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3"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4"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5"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6"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7"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8"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9"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0"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1"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2"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3"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4"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5"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6"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7"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8"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9"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0"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1"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verticale tekst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9962EAD9-7313-4352-A34B-E634A10492E7}" type="datetime1">
              <a:rPr lang="nl-NL" smtClean="0"/>
              <a:t>6-9-2019</a:t>
            </a:fld>
            <a:endParaRPr lang="nl-NL" dirty="0"/>
          </a:p>
        </p:txBody>
      </p:sp>
      <p:sp>
        <p:nvSpPr>
          <p:cNvPr id="6" name="Tijdelijke aanduiding voor dianummer 5"/>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0361612" y="274639"/>
            <a:ext cx="1371600" cy="5901747"/>
          </a:xfrm>
        </p:spPr>
        <p:txBody>
          <a:bodyPr vert="eaVert" rtlCol="0"/>
          <a:lstStyle/>
          <a:p>
            <a:pPr rtl="0"/>
            <a:r>
              <a:rPr lang="nl-NL"/>
              <a:t>Klik om stijl te bewerken</a:t>
            </a:r>
            <a:endParaRPr lang="nl-NL" dirty="0"/>
          </a:p>
        </p:txBody>
      </p:sp>
      <p:grpSp>
        <p:nvGrpSpPr>
          <p:cNvPr id="7" name="lijn" descr="Afbeelding van lijn"/>
          <p:cNvGrpSpPr/>
          <p:nvPr/>
        </p:nvGrpSpPr>
        <p:grpSpPr bwMode="invGray">
          <a:xfrm rot="5400000">
            <a:off x="6864412" y="3472598"/>
            <a:ext cx="6492240" cy="64008"/>
            <a:chOff x="1522413" y="1514475"/>
            <a:chExt cx="10569575" cy="64008"/>
          </a:xfrm>
        </p:grpSpPr>
        <p:sp>
          <p:nvSpPr>
            <p:cNvPr id="8" name="Vrije v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 name="Vrije v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0" name="Vrije v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1"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2"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3"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4"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5"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4"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5"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6"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7"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8"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9"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0"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1"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2"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3"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4"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5"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6"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7"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8"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9"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0"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1"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2"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3"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4"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5"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6"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7"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8"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9"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0"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1"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2"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3"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4"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5"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6"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7"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8"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9"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0"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1"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verticale tekst 2"/>
          <p:cNvSpPr>
            <a:spLocks noGrp="1"/>
          </p:cNvSpPr>
          <p:nvPr>
            <p:ph type="body" orient="vert" idx="1" hasCustomPrompt="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445C041E-204D-45DB-AE00-84DB2FF0C6D1}" type="datetime1">
              <a:rPr lang="nl-NL" smtClean="0"/>
              <a:t>6-9-2019</a:t>
            </a:fld>
            <a:endParaRPr lang="nl-NL" dirty="0"/>
          </a:p>
        </p:txBody>
      </p:sp>
      <p:sp>
        <p:nvSpPr>
          <p:cNvPr id="6" name="Tijdelijke aanduiding voor dianummer 5"/>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lstStyle/>
          <a:p>
            <a:pPr rtl="0"/>
            <a:r>
              <a:rPr lang="nl-NL"/>
              <a:t>Klik om stijl te bewerken</a:t>
            </a:r>
            <a:endParaRPr lang="nl-NL" dirty="0"/>
          </a:p>
        </p:txBody>
      </p:sp>
      <p:grpSp>
        <p:nvGrpSpPr>
          <p:cNvPr id="167" name="lijn" descr="Afbeelding van lijn"/>
          <p:cNvGrpSpPr/>
          <p:nvPr/>
        </p:nvGrpSpPr>
        <p:grpSpPr bwMode="invGray">
          <a:xfrm>
            <a:off x="1522413" y="1514475"/>
            <a:ext cx="10569575" cy="64008"/>
            <a:chOff x="1522413" y="1514475"/>
            <a:chExt cx="10569575" cy="64008"/>
          </a:xfrm>
        </p:grpSpPr>
        <p:sp>
          <p:nvSpPr>
            <p:cNvPr id="168" name="Vrije v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9" name="Vrije v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0" name="Vrije v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1"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2"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3"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4"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5"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6"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7"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8"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9"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0"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1"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2"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3"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4"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5"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6"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7"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8"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9"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0"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1"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2"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3"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4"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5"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6"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7"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8"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9"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0"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1"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2"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3"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4"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5"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6"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7"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8"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9"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0"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1"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2"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3"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4"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5"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6"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7"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8"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9"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0"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1"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2"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3"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4"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5"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6"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7"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8"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9"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0"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1"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2"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3"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4"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5"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6"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7"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8"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9"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40"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41"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inhoud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D6317E5C-2583-4CB2-AD3B-6702C46CE7A5}" type="datetime1">
              <a:rPr lang="nl-NL" smtClean="0"/>
              <a:t>6-9-2019</a:t>
            </a:fld>
            <a:endParaRPr lang="nl-NL" dirty="0"/>
          </a:p>
        </p:txBody>
      </p:sp>
      <p:sp>
        <p:nvSpPr>
          <p:cNvPr id="6" name="Tijdelijke aanduiding voor dianummer 5"/>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522413" y="1905000"/>
            <a:ext cx="9144000" cy="2667000"/>
          </a:xfrm>
        </p:spPr>
        <p:txBody>
          <a:bodyPr rtlCol="0" anchor="b">
            <a:noAutofit/>
          </a:bodyPr>
          <a:lstStyle>
            <a:lvl1pPr algn="l">
              <a:defRPr sz="4400" b="0" cap="none" baseline="0"/>
            </a:lvl1pPr>
          </a:lstStyle>
          <a:p>
            <a:pPr rtl="0"/>
            <a:r>
              <a:rPr lang="nl-NL"/>
              <a:t>Klik om stijl te bewerken</a:t>
            </a:r>
            <a:endParaRPr lang="nl-NL" dirty="0"/>
          </a:p>
        </p:txBody>
      </p:sp>
      <p:grpSp>
        <p:nvGrpSpPr>
          <p:cNvPr id="255" name="lijn" descr="Afbeelding van lijn"/>
          <p:cNvGrpSpPr/>
          <p:nvPr/>
        </p:nvGrpSpPr>
        <p:grpSpPr bwMode="invGray">
          <a:xfrm>
            <a:off x="1584896" y="4724400"/>
            <a:ext cx="8631936" cy="64008"/>
            <a:chOff x="-4110038" y="2703513"/>
            <a:chExt cx="17394239" cy="160336"/>
          </a:xfrm>
          <a:solidFill>
            <a:schemeClr val="accent1"/>
          </a:solidFill>
        </p:grpSpPr>
        <p:sp>
          <p:nvSpPr>
            <p:cNvPr id="256" name="Vrije v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7" name="Vrije v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8" name="Vrije v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9" name="Vrije v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0" name="Vrije v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1" name="Vrije v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2" name="Vrije v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3" name="Vrije v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4" name="Vrije v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5" name="Vrije v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6" name="Vrije v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7" name="Vrije v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8" name="Vrije v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9" name="Vrije v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0" name="Vrije v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1" name="Vrije v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2" name="Vrije v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3" name="Vrije v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4" name="Vrije v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5" name="Vrije v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6" name="Vrije v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7" name="Vrije v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8" name="Vrije v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9" name="Vrije v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0" name="Vrije v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1" name="Vrije v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2" name="Vrije v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3" name="Vrije v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4" name="Vrije v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5" name="Vrije v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6" name="Vrije v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7" name="Vrije v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8" name="Vrije v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9" name="Vrije v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0" name="Vrije v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1" name="Vrije v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2" name="Vrije v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3" name="Vrije v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4" name="Vrije v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5" name="Vrije v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6" name="Vrije v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7" name="Vrije v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8" name="Vrije v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9" name="Vrije v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0" name="Vrije v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1" name="Vrije v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2" name="Vrije v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3" name="Vrije v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4" name="Vrije v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5" name="Vrije v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6" name="Vrije v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7" name="Vrije v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8" name="Vrije v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9" name="Vrije v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0" name="Vrije v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1" name="Vrije v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2" name="Vrije v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3" name="Vrije v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4" name="Vrije v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5" name="Vrije v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6" name="Vrije v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7" name="Vrije v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8" name="Vrije v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9" name="Vrije v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0" name="Vrije v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1" name="Vrije v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2" name="Vrije v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3" name="Vrije v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4" name="Vrije v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5" name="Vrije v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6" name="Vrije v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7" name="Vrije v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8" name="Vrije v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9" name="Vrije v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0" name="Vrije v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1" name="Vrije v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2" name="Vrije v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3" name="Vrije v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4" name="Vrije v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5" name="Vrije v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6" name="Vrije v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7" name="Vrije v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8" name="Vrije v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9" name="Vrije v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0" name="Vrije v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1" name="Vrije v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2" name="Vrije v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3" name="Vrije v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4" name="Vrije v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5" name="Vrije v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6" name="Vrije v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7" name="Vrije v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8" name="Vrije v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9" name="Vrije v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0" name="Vrije v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1" name="Vrije v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2" name="Vrije v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3" name="Vrije v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4" name="Vrije v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5" name="Vrije v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6" name="Vrije v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7" name="Vrije v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8" name="Vrije v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9" name="Vrije v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0" name="Vrije v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1" name="Vrije v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2" name="Vrije v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3" name="Vrije v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4" name="Vrije v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5" name="Vrije v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6" name="Vrije v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7" name="Vrije v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8" name="Vrije v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9" name="Vrije v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0" name="Vrije v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1" name="Vrije v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2" name="Vrije v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3" name="Vrije v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4" name="Vrije v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5" name="Vrije v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6" name="Vrije v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7" name="Vrije v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8" name="Vrije v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3" name="Tijdelijke aanduiding voor tekst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a:t>Klikken om de tekststijl van het model te bewerken</a:t>
            </a:r>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224B533B-F90F-4F9B-A5D4-3D47686AA61C}" type="datetime1">
              <a:rPr lang="nl-NL" smtClean="0"/>
              <a:t>6-9-2019</a:t>
            </a:fld>
            <a:endParaRPr lang="nl-NL" dirty="0"/>
          </a:p>
        </p:txBody>
      </p:sp>
      <p:sp>
        <p:nvSpPr>
          <p:cNvPr id="6" name="Tijdelijke aanduiding voor dianummer 5"/>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lstStyle/>
          <a:p>
            <a:pPr rtl="0"/>
            <a:r>
              <a:rPr lang="nl-NL"/>
              <a:t>Klik om stijl te bewerken</a:t>
            </a:r>
            <a:endParaRPr lang="nl-NL" dirty="0"/>
          </a:p>
        </p:txBody>
      </p:sp>
      <p:grpSp>
        <p:nvGrpSpPr>
          <p:cNvPr id="158" name="lijn" descr="Afbeelding van lijn"/>
          <p:cNvGrpSpPr/>
          <p:nvPr/>
        </p:nvGrpSpPr>
        <p:grpSpPr bwMode="invGray">
          <a:xfrm>
            <a:off x="1522413" y="1514475"/>
            <a:ext cx="10569575" cy="64008"/>
            <a:chOff x="1522413" y="1514475"/>
            <a:chExt cx="10569575" cy="64008"/>
          </a:xfrm>
        </p:grpSpPr>
        <p:sp>
          <p:nvSpPr>
            <p:cNvPr id="159" name="Vrije v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0" name="Vrije v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1" name="Vrije v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2"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3"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4"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5"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6"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7"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8"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9"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0"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1"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2"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3"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4"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5"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6"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7"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8"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9"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0"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1"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2"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3"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4"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5"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6"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7"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8"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9"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0"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1"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2"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3"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4"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5"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6"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7"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8"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9"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0"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1"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2"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3"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4"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5"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6"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7"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8"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9"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0"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1"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2"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3"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4"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5"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6"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7"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8"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9"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0"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1"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2"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3"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4"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5"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6"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7"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8"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9"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0"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1"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2"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inhoud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inhoud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p>
            <a:pPr rtl="0"/>
            <a:fld id="{F730F3EA-90CE-4E5A-81D1-30613A2D91A9}" type="datetime1">
              <a:rPr lang="nl-NL" smtClean="0"/>
              <a:t>6-9-2019</a:t>
            </a:fld>
            <a:endParaRPr lang="nl-NL" dirty="0"/>
          </a:p>
        </p:txBody>
      </p:sp>
      <p:sp>
        <p:nvSpPr>
          <p:cNvPr id="7" name="Tijdelijke aanduiding voor dianummer 6"/>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lstStyle>
            <a:lvl1pPr>
              <a:defRPr/>
            </a:lvl1pPr>
          </a:lstStyle>
          <a:p>
            <a:pPr rtl="0"/>
            <a:r>
              <a:rPr lang="nl-NL"/>
              <a:t>Klik om stijl te bewerken</a:t>
            </a:r>
            <a:endParaRPr lang="nl-NL" dirty="0"/>
          </a:p>
        </p:txBody>
      </p:sp>
      <p:grpSp>
        <p:nvGrpSpPr>
          <p:cNvPr id="160" name="lijn" descr="Afbeelding van lijn"/>
          <p:cNvGrpSpPr/>
          <p:nvPr/>
        </p:nvGrpSpPr>
        <p:grpSpPr bwMode="invGray">
          <a:xfrm>
            <a:off x="1522413" y="1514475"/>
            <a:ext cx="10569575" cy="64008"/>
            <a:chOff x="1522413" y="1514475"/>
            <a:chExt cx="10569575" cy="64008"/>
          </a:xfrm>
        </p:grpSpPr>
        <p:sp>
          <p:nvSpPr>
            <p:cNvPr id="161" name="Vrije v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2" name="Vrije v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3" name="Vrije v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4"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5"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6"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7"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8"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9"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0"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1"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2"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3"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4"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5"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6"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7"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8"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9"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0"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1"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2"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3"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4"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5"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6"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7"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8"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9"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0"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1"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2"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3"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4"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5"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6"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7"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8"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9"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0"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1"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2"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3"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4"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5"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6"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7"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8"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9"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0"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1"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2"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3"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4"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5"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6"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7"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8"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9"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0"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1"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2"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3"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4"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5"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6"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7"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8"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9"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0"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1"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2"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3"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4"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tekst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a:t>Klikken om de tekststijl van het model te bewerken</a:t>
            </a:r>
          </a:p>
        </p:txBody>
      </p:sp>
      <p:sp>
        <p:nvSpPr>
          <p:cNvPr id="4" name="Tijdelijke aanduiding voor inhoud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tekst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a:t>Klikken om de tekststijl van het model te bewerken</a:t>
            </a:r>
          </a:p>
        </p:txBody>
      </p:sp>
      <p:sp>
        <p:nvSpPr>
          <p:cNvPr id="8" name="Tijdelijke aanduiding voor voettekst 7"/>
          <p:cNvSpPr>
            <a:spLocks noGrp="1"/>
          </p:cNvSpPr>
          <p:nvPr>
            <p:ph type="ftr" sz="quarter" idx="11"/>
          </p:nvPr>
        </p:nvSpPr>
        <p:spPr/>
        <p:txBody>
          <a:bodyPr rtlCol="0"/>
          <a:lstStyle/>
          <a:p>
            <a:pPr rtl="0"/>
            <a:endParaRPr lang="nl-NL" dirty="0"/>
          </a:p>
        </p:txBody>
      </p:sp>
      <p:sp>
        <p:nvSpPr>
          <p:cNvPr id="7" name="Tijdelijke aanduiding voor datum 6"/>
          <p:cNvSpPr>
            <a:spLocks noGrp="1"/>
          </p:cNvSpPr>
          <p:nvPr>
            <p:ph type="dt" sz="half" idx="10"/>
          </p:nvPr>
        </p:nvSpPr>
        <p:spPr/>
        <p:txBody>
          <a:bodyPr rtlCol="0"/>
          <a:lstStyle/>
          <a:p>
            <a:pPr rtl="0"/>
            <a:fld id="{59BD0B91-EF26-43B9-ADFF-74CD5B2524BF}" type="datetime1">
              <a:rPr lang="nl-NL" smtClean="0"/>
              <a:t>6-9-2019</a:t>
            </a:fld>
            <a:endParaRPr lang="nl-NL" dirty="0"/>
          </a:p>
        </p:txBody>
      </p:sp>
      <p:sp>
        <p:nvSpPr>
          <p:cNvPr id="9" name="Tijdelijke aanduiding voor dianummer 8"/>
          <p:cNvSpPr>
            <a:spLocks noGrp="1"/>
          </p:cNvSpPr>
          <p:nvPr>
            <p:ph type="sldNum" sz="quarter" idx="12"/>
          </p:nvPr>
        </p:nvSpPr>
        <p:spPr/>
        <p:txBody>
          <a:bodyPr rtlCol="0"/>
          <a:lstStyle/>
          <a:p>
            <a:pPr rtl="0"/>
            <a:fld id="{25BA54BD-C84D-46CE-8B72-31BFB26ABA43}" type="slidenum">
              <a:rPr lang="nl-NL" smtClean="0"/>
              <a:t>‹nr.›</a:t>
            </a:fld>
            <a:endParaRPr lang="nl-NL" dirty="0"/>
          </a:p>
        </p:txBody>
      </p:sp>
      <p:sp>
        <p:nvSpPr>
          <p:cNvPr id="85" name="Tijdelijke aanduiding voor inhoud 3"/>
          <p:cNvSpPr>
            <a:spLocks noGrp="1"/>
          </p:cNvSpPr>
          <p:nvPr>
            <p:ph sz="half" idx="13"/>
          </p:nvPr>
        </p:nvSpPr>
        <p:spPr>
          <a:xfrm>
            <a:off x="6249860"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grpSp>
        <p:nvGrpSpPr>
          <p:cNvPr id="156" name="lijn" descr="Afbeelding van lijn"/>
          <p:cNvGrpSpPr/>
          <p:nvPr/>
        </p:nvGrpSpPr>
        <p:grpSpPr bwMode="invGray">
          <a:xfrm>
            <a:off x="1522413" y="1514475"/>
            <a:ext cx="10569575" cy="64008"/>
            <a:chOff x="1522413" y="1514475"/>
            <a:chExt cx="10569575" cy="64008"/>
          </a:xfrm>
        </p:grpSpPr>
        <p:sp>
          <p:nvSpPr>
            <p:cNvPr id="157" name="Vrije v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58" name="Vrije v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59" name="Vrije v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0"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1"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2"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3"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4"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5"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6"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7"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8"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9"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0"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1"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2"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3"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4"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5"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6"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7"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8"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9"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0"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1"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2"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3"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4"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5"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6"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7"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8"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9"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0"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1"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2"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3"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4"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5"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6"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7"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8"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9"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0"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1"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2"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3"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4"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5"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6"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7"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8"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9"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0"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1"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2"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3"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4"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5"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6"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7"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8"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9"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0"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1"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2"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3"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4"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5"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6"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7"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8"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9"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0"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4" name="Tijdelijke aanduiding voor voettekst 3"/>
          <p:cNvSpPr>
            <a:spLocks noGrp="1"/>
          </p:cNvSpPr>
          <p:nvPr>
            <p:ph type="ftr" sz="quarter" idx="11"/>
          </p:nvPr>
        </p:nvSpPr>
        <p:spPr/>
        <p:txBody>
          <a:bodyPr rtlCol="0"/>
          <a:lstStyle/>
          <a:p>
            <a:pPr rtl="0"/>
            <a:endParaRPr lang="nl-NL" dirty="0"/>
          </a:p>
        </p:txBody>
      </p:sp>
      <p:sp>
        <p:nvSpPr>
          <p:cNvPr id="3" name="Tijdelijke aanduiding voor datum 2"/>
          <p:cNvSpPr>
            <a:spLocks noGrp="1"/>
          </p:cNvSpPr>
          <p:nvPr>
            <p:ph type="dt" sz="half" idx="10"/>
          </p:nvPr>
        </p:nvSpPr>
        <p:spPr/>
        <p:txBody>
          <a:bodyPr rtlCol="0"/>
          <a:lstStyle/>
          <a:p>
            <a:pPr rtl="0"/>
            <a:fld id="{5E8064BC-C299-4982-8575-0E9FE687D6BA}" type="datetime1">
              <a:rPr lang="nl-NL" smtClean="0"/>
              <a:t>6-9-2019</a:t>
            </a:fld>
            <a:endParaRPr lang="nl-NL" dirty="0"/>
          </a:p>
        </p:txBody>
      </p:sp>
      <p:sp>
        <p:nvSpPr>
          <p:cNvPr id="5" name="Tijdelijke aanduiding voor dianummer 4"/>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rtlCol="0"/>
          <a:lstStyle/>
          <a:p>
            <a:pPr rtl="0"/>
            <a:endParaRPr lang="nl-NL" dirty="0"/>
          </a:p>
        </p:txBody>
      </p:sp>
      <p:sp>
        <p:nvSpPr>
          <p:cNvPr id="2" name="Tijdelijke aanduiding voor datum 1"/>
          <p:cNvSpPr>
            <a:spLocks noGrp="1"/>
          </p:cNvSpPr>
          <p:nvPr>
            <p:ph type="dt" sz="half" idx="10"/>
          </p:nvPr>
        </p:nvSpPr>
        <p:spPr/>
        <p:txBody>
          <a:bodyPr rtlCol="0"/>
          <a:lstStyle/>
          <a:p>
            <a:pPr rtl="0"/>
            <a:fld id="{DF04B9DF-C999-4E28-8EF8-0EFEBA1D75BA}" type="datetime1">
              <a:rPr lang="nl-NL" smtClean="0"/>
              <a:t>6-9-2019</a:t>
            </a:fld>
            <a:endParaRPr lang="nl-NL" dirty="0"/>
          </a:p>
        </p:txBody>
      </p:sp>
      <p:sp>
        <p:nvSpPr>
          <p:cNvPr id="4" name="Tijdelijke aanduiding voor dianummer 3"/>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nl-NL"/>
              <a:t>Klik om stijl te bewerken</a:t>
            </a:r>
            <a:endParaRPr lang="nl-NL" dirty="0"/>
          </a:p>
        </p:txBody>
      </p:sp>
      <p:sp>
        <p:nvSpPr>
          <p:cNvPr id="4" name="Tijdelijke aanduiding voor tekst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a:t>Klikken om de tekststijl van het model te bewerken</a:t>
            </a:r>
          </a:p>
        </p:txBody>
      </p:sp>
      <p:sp>
        <p:nvSpPr>
          <p:cNvPr id="3" name="Tijdelijke aanduiding voor inhoud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grpSp>
        <p:nvGrpSpPr>
          <p:cNvPr id="615" name="kader" descr="Afbeelding van vak"/>
          <p:cNvGrpSpPr/>
          <p:nvPr/>
        </p:nvGrpSpPr>
        <p:grpSpPr bwMode="invGray">
          <a:xfrm>
            <a:off x="4417839" y="1630821"/>
            <a:ext cx="6291028" cy="4575885"/>
            <a:chOff x="4417839" y="1630821"/>
            <a:chExt cx="6291028" cy="4575885"/>
          </a:xfrm>
        </p:grpSpPr>
        <p:grpSp>
          <p:nvGrpSpPr>
            <p:cNvPr id="616" name="Groep 615"/>
            <p:cNvGrpSpPr/>
            <p:nvPr/>
          </p:nvGrpSpPr>
          <p:grpSpPr bwMode="invGray">
            <a:xfrm>
              <a:off x="5414491" y="1630821"/>
              <a:ext cx="5294376" cy="4114800"/>
              <a:chOff x="3310555" y="716546"/>
              <a:chExt cx="5294376" cy="4114800"/>
            </a:xfrm>
          </p:grpSpPr>
          <p:grpSp>
            <p:nvGrpSpPr>
              <p:cNvPr id="768" name="Groep 767"/>
              <p:cNvGrpSpPr/>
              <p:nvPr/>
            </p:nvGrpSpPr>
            <p:grpSpPr bwMode="invGray">
              <a:xfrm flipH="1">
                <a:off x="3310555" y="737968"/>
                <a:ext cx="5294376" cy="54864"/>
                <a:chOff x="1522413" y="1514475"/>
                <a:chExt cx="10569575" cy="64008"/>
              </a:xfrm>
              <a:solidFill>
                <a:schemeClr val="accent1"/>
              </a:solidFill>
            </p:grpSpPr>
            <p:sp>
              <p:nvSpPr>
                <p:cNvPr id="844" name="Vrije v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5" name="Vrije v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6" name="Vrije v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7"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8"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9"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0"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1"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2"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3"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4"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5"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6"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7"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8"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9"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0"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1"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2"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3"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4"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5"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6"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7"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8"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9"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0"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1"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2"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3"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4"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5"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6"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7"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8"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9"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0"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1"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2"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3"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4"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5"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6"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7"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8"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9"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0"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1"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2"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3"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4"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5"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6"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7"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8"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9"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0"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1"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2"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3"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4"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5"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6"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7"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8"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9"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0"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1"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2"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3"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4"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5"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6"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7"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nvGrpSpPr>
              <p:cNvPr id="769" name="Groep 768"/>
              <p:cNvGrpSpPr/>
              <p:nvPr/>
            </p:nvGrpSpPr>
            <p:grpSpPr bwMode="invGray">
              <a:xfrm rot="16200000" flipH="1">
                <a:off x="6492229" y="2755658"/>
                <a:ext cx="4114800" cy="36576"/>
                <a:chOff x="1522413" y="1514475"/>
                <a:chExt cx="10569575" cy="64008"/>
              </a:xfrm>
              <a:solidFill>
                <a:schemeClr val="accent1"/>
              </a:solidFill>
            </p:grpSpPr>
            <p:sp>
              <p:nvSpPr>
                <p:cNvPr id="770" name="Vrije v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1" name="Vrije v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2" name="Vrije v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3"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4"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5"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6"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7"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8"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9"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0"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1"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2"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3"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4"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5"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6"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7"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8"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9"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0"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1"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2"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3"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4"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5"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6"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7"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8"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9"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0"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1"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2"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3"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4"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5"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6"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7"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8"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9"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0"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1"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2"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3"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4"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5"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6"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7"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8"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9"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0"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1"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2"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3"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4"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5"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6"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7"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8"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9"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0"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1"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2"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3"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4"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5"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6"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7"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8"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9"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0"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1"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2"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3"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grpSp>
          <p:nvGrpSpPr>
            <p:cNvPr id="617" name="Groep 616"/>
            <p:cNvGrpSpPr/>
            <p:nvPr/>
          </p:nvGrpSpPr>
          <p:grpSpPr bwMode="invGray">
            <a:xfrm rot="10800000">
              <a:off x="4417839" y="2091906"/>
              <a:ext cx="5294376" cy="4114800"/>
              <a:chOff x="3310555" y="716546"/>
              <a:chExt cx="5294376" cy="4114800"/>
            </a:xfrm>
          </p:grpSpPr>
          <p:grpSp>
            <p:nvGrpSpPr>
              <p:cNvPr id="618" name="Groep 617"/>
              <p:cNvGrpSpPr/>
              <p:nvPr/>
            </p:nvGrpSpPr>
            <p:grpSpPr bwMode="invGray">
              <a:xfrm flipH="1">
                <a:off x="3310555" y="737968"/>
                <a:ext cx="5294376" cy="54864"/>
                <a:chOff x="1522413" y="1514475"/>
                <a:chExt cx="10569575" cy="64008"/>
              </a:xfrm>
              <a:solidFill>
                <a:schemeClr val="accent1"/>
              </a:solidFill>
            </p:grpSpPr>
            <p:sp>
              <p:nvSpPr>
                <p:cNvPr id="694" name="Vrije v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5" name="Vrije v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6" name="Vrije v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7"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8"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9"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0"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1"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2"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3"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4"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5"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6"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7"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8"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9"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0"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1"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2"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3"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4"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5"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6"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7"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8"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9"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0"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1"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2"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3"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4"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5"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6"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7"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8"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9"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0"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1"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2"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3"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4"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5"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6"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7"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8"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9"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0"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1"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2"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3"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4"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5"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6"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7"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8"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9"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0"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1"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2"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3"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4"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5"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6"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7"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8"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9"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0"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1"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2"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3"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4"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5"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6"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7"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nvGrpSpPr>
              <p:cNvPr id="619" name="Groep 618"/>
              <p:cNvGrpSpPr/>
              <p:nvPr/>
            </p:nvGrpSpPr>
            <p:grpSpPr bwMode="invGray">
              <a:xfrm rot="16200000" flipH="1">
                <a:off x="6492229" y="2755658"/>
                <a:ext cx="4114800" cy="36576"/>
                <a:chOff x="1522413" y="1514475"/>
                <a:chExt cx="10569575" cy="64008"/>
              </a:xfrm>
              <a:solidFill>
                <a:schemeClr val="accent1"/>
              </a:solidFill>
            </p:grpSpPr>
            <p:sp>
              <p:nvSpPr>
                <p:cNvPr id="620" name="Vrije v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1" name="Vrije v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2" name="Vrije v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3"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4"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5"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6"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7"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8"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9"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0"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1"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2"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3"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4"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5"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6"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7"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8"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9"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0"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1"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2"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3"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4"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5"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6"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7"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8"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9"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0"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1"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2"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3"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4"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5"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6"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7"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8"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9"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0"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1"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2"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3"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4"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5"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6"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7"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8"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9"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0"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1"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2"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3"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4"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5"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6"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7"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8"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9"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0"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1"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2"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3"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4"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5"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6"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7"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8"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9"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0"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1"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2"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3"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gr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p>
            <a:pPr rtl="0"/>
            <a:fld id="{C4071D7F-E1EA-4640-8E6B-E45DEB77ABC6}" type="datetime1">
              <a:rPr lang="nl-NL" smtClean="0"/>
              <a:t>6-9-2019</a:t>
            </a:fld>
            <a:endParaRPr lang="nl-NL" dirty="0"/>
          </a:p>
        </p:txBody>
      </p:sp>
      <p:sp>
        <p:nvSpPr>
          <p:cNvPr id="7" name="Tijdelijke aanduiding voor dianummer 6"/>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nl-NL"/>
              <a:t>Klik om stijl te bewerken</a:t>
            </a:r>
            <a:endParaRPr lang="nl-NL" dirty="0"/>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a:t>Klik op het pictogram als u een afbeelding wilt toevoegen</a:t>
            </a:r>
            <a:endParaRPr lang="nl-NL" dirty="0"/>
          </a:p>
        </p:txBody>
      </p:sp>
      <p:grpSp>
        <p:nvGrpSpPr>
          <p:cNvPr id="614" name="kader" descr="Afbeelding van vak"/>
          <p:cNvGrpSpPr/>
          <p:nvPr/>
        </p:nvGrpSpPr>
        <p:grpSpPr bwMode="invGray">
          <a:xfrm flipH="1">
            <a:off x="1447500" y="1630821"/>
            <a:ext cx="6291028" cy="4575885"/>
            <a:chOff x="4417839" y="1630821"/>
            <a:chExt cx="6291028" cy="4575885"/>
          </a:xfrm>
        </p:grpSpPr>
        <p:grpSp>
          <p:nvGrpSpPr>
            <p:cNvPr id="615" name="Groep 614"/>
            <p:cNvGrpSpPr/>
            <p:nvPr/>
          </p:nvGrpSpPr>
          <p:grpSpPr bwMode="invGray">
            <a:xfrm>
              <a:off x="5414491" y="1630821"/>
              <a:ext cx="5294376" cy="4114800"/>
              <a:chOff x="3310555" y="716546"/>
              <a:chExt cx="5294376" cy="4114800"/>
            </a:xfrm>
          </p:grpSpPr>
          <p:grpSp>
            <p:nvGrpSpPr>
              <p:cNvPr id="767" name="Groep 766"/>
              <p:cNvGrpSpPr/>
              <p:nvPr/>
            </p:nvGrpSpPr>
            <p:grpSpPr bwMode="invGray">
              <a:xfrm flipH="1">
                <a:off x="3310555" y="737968"/>
                <a:ext cx="5294376" cy="54864"/>
                <a:chOff x="1522413" y="1514475"/>
                <a:chExt cx="10569575" cy="64008"/>
              </a:xfrm>
              <a:solidFill>
                <a:schemeClr val="accent1"/>
              </a:solidFill>
            </p:grpSpPr>
            <p:sp>
              <p:nvSpPr>
                <p:cNvPr id="843" name="Vrije v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4" name="Vrije v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5" name="Vrije v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6"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7"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8"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9"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0"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1"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2"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3"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4"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5"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6"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7"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8"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9"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0"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1"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2"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3"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4"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5"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6"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7"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8"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9"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0"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1"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2"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3"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4"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5"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6"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7"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8"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9"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0"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1"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2"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3"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4"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5"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6"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7"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8"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9"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0"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1"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2"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3"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4"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5"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6"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7"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8"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9"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0"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1"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2"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3"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4"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5"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6"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7"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8"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9"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0"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1"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2"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3"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4"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5"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6"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nvGrpSpPr>
              <p:cNvPr id="768" name="Groep 767"/>
              <p:cNvGrpSpPr/>
              <p:nvPr/>
            </p:nvGrpSpPr>
            <p:grpSpPr bwMode="invGray">
              <a:xfrm rot="16200000" flipH="1">
                <a:off x="6492229" y="2755658"/>
                <a:ext cx="4114800" cy="36576"/>
                <a:chOff x="1522413" y="1514475"/>
                <a:chExt cx="10569575" cy="64008"/>
              </a:xfrm>
              <a:solidFill>
                <a:schemeClr val="accent1"/>
              </a:solidFill>
            </p:grpSpPr>
            <p:sp>
              <p:nvSpPr>
                <p:cNvPr id="769" name="Vrije v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0" name="Vrije v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1" name="Vrije v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2"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3"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4"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5"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6"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7"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8"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9"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0"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1"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2"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3"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4"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5"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6"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7"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8"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9"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0"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1"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2"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3"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4"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5"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6"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7"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8"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9"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0"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1"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2"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3"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4"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5"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6"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7"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8"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9"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0"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1"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2"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3"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4"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5"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6"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7"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8"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9"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0"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1"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2"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3"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4"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5"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6"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7"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8"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9"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0"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1"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2"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3"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4"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5"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6"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7"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8"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9"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0"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1"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2"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grpSp>
          <p:nvGrpSpPr>
            <p:cNvPr id="616" name="Groep 615"/>
            <p:cNvGrpSpPr/>
            <p:nvPr/>
          </p:nvGrpSpPr>
          <p:grpSpPr bwMode="invGray">
            <a:xfrm rot="10800000">
              <a:off x="4417839" y="2091906"/>
              <a:ext cx="5294376" cy="4114800"/>
              <a:chOff x="3310555" y="716546"/>
              <a:chExt cx="5294376" cy="4114800"/>
            </a:xfrm>
          </p:grpSpPr>
          <p:grpSp>
            <p:nvGrpSpPr>
              <p:cNvPr id="617" name="Groep 616"/>
              <p:cNvGrpSpPr/>
              <p:nvPr/>
            </p:nvGrpSpPr>
            <p:grpSpPr bwMode="invGray">
              <a:xfrm flipH="1">
                <a:off x="3310555" y="737968"/>
                <a:ext cx="5294376" cy="54864"/>
                <a:chOff x="1522413" y="1514475"/>
                <a:chExt cx="10569575" cy="64008"/>
              </a:xfrm>
              <a:solidFill>
                <a:schemeClr val="accent1"/>
              </a:solidFill>
            </p:grpSpPr>
            <p:sp>
              <p:nvSpPr>
                <p:cNvPr id="693" name="Vrije v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4" name="Vrije v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5" name="Vrije v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6"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7"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8"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9"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0"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1"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2"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3"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4"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5"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6"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7"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8"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9"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0"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1"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2"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3"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4"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5"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6"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7"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8"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9"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0"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1"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2"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3"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4"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5"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6"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7"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8"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9"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0"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1"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2"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3"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4"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5"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6"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7"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8"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9"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0"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1"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2"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3"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4"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5"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6"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7"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8"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9"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0"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1"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2"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3"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4"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5"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6"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7"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8"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9"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0"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1"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2"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3"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4"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5"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6"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nvGrpSpPr>
              <p:cNvPr id="618" name="Groep 617"/>
              <p:cNvGrpSpPr/>
              <p:nvPr/>
            </p:nvGrpSpPr>
            <p:grpSpPr bwMode="invGray">
              <a:xfrm rot="16200000" flipH="1">
                <a:off x="6492229" y="2755658"/>
                <a:ext cx="4114800" cy="36576"/>
                <a:chOff x="1522413" y="1514475"/>
                <a:chExt cx="10569575" cy="64008"/>
              </a:xfrm>
              <a:solidFill>
                <a:schemeClr val="accent1"/>
              </a:solidFill>
            </p:grpSpPr>
            <p:sp>
              <p:nvSpPr>
                <p:cNvPr id="619" name="Vrije v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0" name="Vrije v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1" name="Vrije v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2" name="Vrije v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3" name="Vrije v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4" name="Vrije v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5" name="Vrije v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6" name="Vrije v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7" name="Vrije v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8" name="Vrije v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9" name="Vrije v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0" name="Vrije v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1" name="Vrije v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2" name="Vrije v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3" name="Vrije v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4" name="Vrije v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5" name="Vrije v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6" name="Vrije v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7" name="Vrije v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8" name="Vrije v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9" name="Vrije v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0" name="Vrije v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1" name="Vrije v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2" name="Vrije v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3" name="Vrije v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4" name="Vrije v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5" name="Vrije v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6" name="Vrije v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7" name="Vrije v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8" name="Vrije v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9" name="Vrije v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0" name="Vrije v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1" name="Vrije v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2" name="Vrije v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3" name="Vrije v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4" name="Vrije v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5" name="Vrije v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6" name="Vrije v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7" name="Vrije v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8" name="Vrije v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9" name="Vrije v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0" name="Vrije v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1" name="Vrije v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2" name="Vrije v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3" name="Vrije v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4" name="Vrije v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5" name="Vrije v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6" name="Vrije v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7" name="Vrije v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8" name="Vrije v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9" name="Vrije v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0" name="Vrije v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1" name="Vrije v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2" name="Vrije v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3" name="Vrije v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4" name="Vrije v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5" name="Vrije v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6" name="Vrije v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7" name="Vrije v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8" name="Vrije v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9" name="Vrije v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0" name="Vrije v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1" name="Vrije v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2" name="Vrije v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3" name="Vrije v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4" name="Vrije v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5" name="Vrije v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6" name="Vrije v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7" name="Vrije v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8" name="Vrije v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9" name="Vrije v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0" name="Vrije v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1" name="Vrije v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2" name="Vrije v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grpSp>
      <p:sp>
        <p:nvSpPr>
          <p:cNvPr id="4" name="Tijdelijke aanduiding voor tekst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a:t>Klikken om de tekststijl van het model te bewerken</a:t>
            </a:r>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p>
            <a:pPr rtl="0"/>
            <a:fld id="{8F48A747-FE5B-407B-AA5A-A4957B9C5E9C}" type="datetime1">
              <a:rPr lang="nl-NL" smtClean="0"/>
              <a:t>6-9-2019</a:t>
            </a:fld>
            <a:endParaRPr lang="nl-NL" dirty="0"/>
          </a:p>
        </p:txBody>
      </p:sp>
      <p:sp>
        <p:nvSpPr>
          <p:cNvPr id="7" name="Tijdelijke aanduiding voor dianummer 6"/>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nl-NL" dirty="0"/>
              <a:t>Klik om de titelstijl van het model te bewerken</a:t>
            </a:r>
          </a:p>
        </p:txBody>
      </p:sp>
      <p:sp>
        <p:nvSpPr>
          <p:cNvPr id="3" name="Tijdelijke aanduiding voor tekst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5" name="Tijdelijke aanduiding voor voettekst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nl-NL" dirty="0"/>
          </a:p>
        </p:txBody>
      </p:sp>
      <p:sp>
        <p:nvSpPr>
          <p:cNvPr id="4" name="Tijdelijke aanduiding voor datum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02EFDAAA-1B16-43E8-8F08-084664AE5AE3}" type="datetime1">
              <a:rPr lang="nl-NL" smtClean="0"/>
              <a:t>6-9-2019</a:t>
            </a:fld>
            <a:endParaRPr lang="nl-NL" dirty="0"/>
          </a:p>
        </p:txBody>
      </p:sp>
      <p:sp>
        <p:nvSpPr>
          <p:cNvPr id="6" name="Tijdelijke aanduiding voor dianumm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nl-NL" smtClean="0"/>
              <a:pPr rtl="0"/>
              <a:t>‹nr.›</a:t>
            </a:fld>
            <a:endParaRPr lang="nl-NL"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a:t>Interventies</a:t>
            </a:r>
          </a:p>
        </p:txBody>
      </p:sp>
      <p:sp>
        <p:nvSpPr>
          <p:cNvPr id="3" name="Subtitel 2"/>
          <p:cNvSpPr>
            <a:spLocks noGrp="1"/>
          </p:cNvSpPr>
          <p:nvPr>
            <p:ph type="subTitle" idx="1"/>
          </p:nvPr>
        </p:nvSpPr>
        <p:spPr/>
        <p:txBody>
          <a:bodyPr rtlCol="0"/>
          <a:lstStyle/>
          <a:p>
            <a:pPr rtl="0"/>
            <a:r>
              <a:rPr lang="nl-NL" dirty="0"/>
              <a:t>Project periode 5</a:t>
            </a:r>
          </a:p>
          <a:p>
            <a:pPr rtl="0"/>
            <a:r>
              <a:rPr lang="nl-NL" dirty="0"/>
              <a:t>BBL</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Kansen</a:t>
            </a:r>
          </a:p>
        </p:txBody>
      </p:sp>
      <p:sp>
        <p:nvSpPr>
          <p:cNvPr id="3" name="Tijdelijke aanduiding voor inhoud 2"/>
          <p:cNvSpPr>
            <a:spLocks noGrp="1"/>
          </p:cNvSpPr>
          <p:nvPr>
            <p:ph idx="1"/>
          </p:nvPr>
        </p:nvSpPr>
        <p:spPr/>
        <p:txBody>
          <a:bodyPr/>
          <a:lstStyle/>
          <a:p>
            <a:r>
              <a:rPr lang="nl-NL" dirty="0"/>
              <a:t>Elkaar accepteren / niet alleen naar jezelf kijken (zelfreflectie) / iedereen in zijn waarde laten</a:t>
            </a:r>
          </a:p>
          <a:p>
            <a:r>
              <a:rPr lang="nl-NL" dirty="0"/>
              <a:t>Open </a:t>
            </a:r>
            <a:r>
              <a:rPr lang="nl-NL" dirty="0" err="1"/>
              <a:t>minded</a:t>
            </a:r>
            <a:r>
              <a:rPr lang="nl-NL" dirty="0"/>
              <a:t> / praten / creatief</a:t>
            </a:r>
          </a:p>
          <a:p>
            <a:r>
              <a:rPr lang="nl-NL" dirty="0"/>
              <a:t>Samenwerken / jezelf zijn / respect</a:t>
            </a:r>
          </a:p>
          <a:p>
            <a:r>
              <a:rPr lang="nl-NL" dirty="0"/>
              <a:t>Je hoeft niet elkaars vrienden te zijn / betere samenwerking / gezamenlijke intentie: diploma halen en mensen helpen</a:t>
            </a:r>
          </a:p>
        </p:txBody>
      </p:sp>
    </p:spTree>
    <p:extLst>
      <p:ext uri="{BB962C8B-B14F-4D97-AF65-F5344CB8AC3E}">
        <p14:creationId xmlns:p14="http://schemas.microsoft.com/office/powerpoint/2010/main" val="155208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BB93EB-4B3E-4D66-A898-6933DF4E9856}"/>
              </a:ext>
            </a:extLst>
          </p:cNvPr>
          <p:cNvSpPr>
            <a:spLocks noGrp="1"/>
          </p:cNvSpPr>
          <p:nvPr>
            <p:ph type="title"/>
          </p:nvPr>
        </p:nvSpPr>
        <p:spPr/>
        <p:txBody>
          <a:bodyPr/>
          <a:lstStyle/>
          <a:p>
            <a:r>
              <a:rPr lang="nl-NL" dirty="0"/>
              <a:t>Project Interventie</a:t>
            </a:r>
          </a:p>
        </p:txBody>
      </p:sp>
      <p:sp>
        <p:nvSpPr>
          <p:cNvPr id="3" name="Tijdelijke aanduiding voor inhoud 2">
            <a:extLst>
              <a:ext uri="{FF2B5EF4-FFF2-40B4-BE49-F238E27FC236}">
                <a16:creationId xmlns:a16="http://schemas.microsoft.com/office/drawing/2014/main" id="{2735D87E-7D88-4498-85F3-E5AF9077B638}"/>
              </a:ext>
            </a:extLst>
          </p:cNvPr>
          <p:cNvSpPr>
            <a:spLocks noGrp="1"/>
          </p:cNvSpPr>
          <p:nvPr>
            <p:ph idx="1"/>
          </p:nvPr>
        </p:nvSpPr>
        <p:spPr/>
        <p:txBody>
          <a:bodyPr/>
          <a:lstStyle/>
          <a:p>
            <a:r>
              <a:rPr lang="nl-NL" dirty="0"/>
              <a:t>Gekoppeld aan het examengesprek, exameneenheid B</a:t>
            </a:r>
          </a:p>
          <a:p>
            <a:r>
              <a:rPr lang="nl-NL" dirty="0"/>
              <a:t>Examen: </a:t>
            </a:r>
            <a:r>
              <a:rPr lang="nl-NL" dirty="0">
                <a:solidFill>
                  <a:srgbClr val="FFFF00"/>
                </a:solidFill>
              </a:rPr>
              <a:t>P6-K1-W2</a:t>
            </a:r>
            <a:r>
              <a:rPr lang="nl-NL" dirty="0"/>
              <a:t>: Begeleidt de cliënt bij het leren omgaan met zijn situatie en het versterken van de eigen kracht</a:t>
            </a:r>
          </a:p>
          <a:p>
            <a:r>
              <a:rPr lang="nl-NL" dirty="0"/>
              <a:t>Criteria:</a:t>
            </a:r>
          </a:p>
          <a:p>
            <a:r>
              <a:rPr lang="nl-NL" dirty="0"/>
              <a:t>Verantwoordt de gemaakte keuzes in de ondersteuning vanuit de kennis van het begeleiden bij veranderingsprocessen</a:t>
            </a:r>
          </a:p>
          <a:p>
            <a:r>
              <a:rPr lang="nl-NL" dirty="0"/>
              <a:t>Verantwoordt de gemaakte keuzes in de ondersteuning vanuit de kennis van </a:t>
            </a:r>
            <a:r>
              <a:rPr lang="nl-NL" dirty="0">
                <a:solidFill>
                  <a:srgbClr val="FFFF00"/>
                </a:solidFill>
              </a:rPr>
              <a:t>specifieke begeleidingsmethodieken </a:t>
            </a:r>
            <a:r>
              <a:rPr lang="nl-NL" dirty="0"/>
              <a:t>en </a:t>
            </a:r>
            <a:r>
              <a:rPr lang="nl-NL" dirty="0">
                <a:solidFill>
                  <a:srgbClr val="FFFF00"/>
                </a:solidFill>
              </a:rPr>
              <a:t>interventietechnieken</a:t>
            </a:r>
          </a:p>
        </p:txBody>
      </p:sp>
    </p:spTree>
    <p:extLst>
      <p:ext uri="{BB962C8B-B14F-4D97-AF65-F5344CB8AC3E}">
        <p14:creationId xmlns:p14="http://schemas.microsoft.com/office/powerpoint/2010/main" val="255577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rtlCol="0"/>
          <a:lstStyle/>
          <a:p>
            <a:pPr rtl="0"/>
            <a:r>
              <a:rPr lang="nl-NL" dirty="0"/>
              <a:t>Interventies</a:t>
            </a:r>
          </a:p>
        </p:txBody>
      </p:sp>
      <p:sp>
        <p:nvSpPr>
          <p:cNvPr id="14" name="Tijdelijke aanduiding voor inhoud 13"/>
          <p:cNvSpPr>
            <a:spLocks noGrp="1"/>
          </p:cNvSpPr>
          <p:nvPr>
            <p:ph idx="1"/>
          </p:nvPr>
        </p:nvSpPr>
        <p:spPr/>
        <p:txBody>
          <a:bodyPr rtlCol="0"/>
          <a:lstStyle/>
          <a:p>
            <a:r>
              <a:rPr lang="nl-NL" dirty="0"/>
              <a:t>Wat zijn interventies?</a:t>
            </a:r>
          </a:p>
          <a:p>
            <a:r>
              <a:rPr lang="nl-NL" dirty="0"/>
              <a:t>Wanneer gebruiken we interventies?</a:t>
            </a:r>
          </a:p>
          <a:p>
            <a:r>
              <a:rPr lang="nl-NL" dirty="0"/>
              <a:t>door wie worden interventies bewust gebruikt?</a:t>
            </a:r>
          </a:p>
          <a:p>
            <a:pPr marL="0" indent="0">
              <a:buNone/>
            </a:pPr>
            <a:r>
              <a:rPr lang="nl-NL" dirty="0"/>
              <a:t>Interventies maken je bewust van je eigen handelen. Je leert als hulpverlener je eigen vaardigheden in de omgang met de cliënt te ontwikkelen. Daarnaast bied je cliënten ook interventies aan. Hiermee hebben ze de mogelijkheid hun situatie positief te veranderen.</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E14BA7-D297-4ABA-9F16-10AD82A7F0D6}"/>
              </a:ext>
            </a:extLst>
          </p:cNvPr>
          <p:cNvSpPr>
            <a:spLocks noGrp="1"/>
          </p:cNvSpPr>
          <p:nvPr>
            <p:ph type="title"/>
          </p:nvPr>
        </p:nvSpPr>
        <p:spPr/>
        <p:txBody>
          <a:bodyPr>
            <a:normAutofit/>
          </a:bodyPr>
          <a:lstStyle/>
          <a:p>
            <a:r>
              <a:rPr lang="nl-NL" dirty="0"/>
              <a:t>Wat zijn interventies?</a:t>
            </a:r>
          </a:p>
        </p:txBody>
      </p:sp>
      <p:sp>
        <p:nvSpPr>
          <p:cNvPr id="3" name="Tijdelijke aanduiding voor inhoud 2">
            <a:extLst>
              <a:ext uri="{FF2B5EF4-FFF2-40B4-BE49-F238E27FC236}">
                <a16:creationId xmlns:a16="http://schemas.microsoft.com/office/drawing/2014/main" id="{1FBCA6CB-A8CF-488E-8E8D-5BCD1DA7CE90}"/>
              </a:ext>
            </a:extLst>
          </p:cNvPr>
          <p:cNvSpPr>
            <a:spLocks noGrp="1"/>
          </p:cNvSpPr>
          <p:nvPr>
            <p:ph idx="1"/>
          </p:nvPr>
        </p:nvSpPr>
        <p:spPr/>
        <p:txBody>
          <a:bodyPr>
            <a:normAutofit/>
          </a:bodyPr>
          <a:lstStyle/>
          <a:p>
            <a:r>
              <a:rPr lang="nl-NL" dirty="0"/>
              <a:t>Interventies zijn methoden en technieken die je gebruikt om het gedrag van de cliënt te veranderen en hun omstandigheden te beïnvloeden. </a:t>
            </a:r>
          </a:p>
          <a:p>
            <a:r>
              <a:rPr lang="nl-NL" dirty="0"/>
              <a:t>Dit heeft als doel om de kwaliteit van het leven van de cliënt/samenleving te veranderen.</a:t>
            </a:r>
          </a:p>
          <a:p>
            <a:endParaRPr lang="nl-NL" dirty="0"/>
          </a:p>
          <a:p>
            <a:pPr marL="0" indent="0">
              <a:buNone/>
            </a:pPr>
            <a:r>
              <a:rPr lang="nl-NL" sz="3200" dirty="0"/>
              <a:t>Voor wie zijn interventies?</a:t>
            </a:r>
          </a:p>
          <a:p>
            <a:r>
              <a:rPr lang="nl-NL" dirty="0"/>
              <a:t>Voor hulpverlenende personen.</a:t>
            </a:r>
          </a:p>
          <a:p>
            <a:endParaRPr lang="nl-NL" dirty="0"/>
          </a:p>
        </p:txBody>
      </p:sp>
    </p:spTree>
    <p:extLst>
      <p:ext uri="{BB962C8B-B14F-4D97-AF65-F5344CB8AC3E}">
        <p14:creationId xmlns:p14="http://schemas.microsoft.com/office/powerpoint/2010/main" val="233891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29837A-13DD-4375-85A0-B06B8A705E81}"/>
              </a:ext>
            </a:extLst>
          </p:cNvPr>
          <p:cNvSpPr>
            <a:spLocks noGrp="1"/>
          </p:cNvSpPr>
          <p:nvPr>
            <p:ph type="title"/>
          </p:nvPr>
        </p:nvSpPr>
        <p:spPr/>
        <p:txBody>
          <a:bodyPr/>
          <a:lstStyle/>
          <a:p>
            <a:r>
              <a:rPr lang="nl-NL" dirty="0"/>
              <a:t>Voorbeeld van een interventie</a:t>
            </a:r>
          </a:p>
        </p:txBody>
      </p:sp>
      <p:sp>
        <p:nvSpPr>
          <p:cNvPr id="3" name="Tijdelijke aanduiding voor inhoud 2">
            <a:extLst>
              <a:ext uri="{FF2B5EF4-FFF2-40B4-BE49-F238E27FC236}">
                <a16:creationId xmlns:a16="http://schemas.microsoft.com/office/drawing/2014/main" id="{81DEC66C-B91A-4DB1-9AB4-B0EC87CD1F65}"/>
              </a:ext>
            </a:extLst>
          </p:cNvPr>
          <p:cNvSpPr>
            <a:spLocks noGrp="1"/>
          </p:cNvSpPr>
          <p:nvPr>
            <p:ph idx="1"/>
          </p:nvPr>
        </p:nvSpPr>
        <p:spPr/>
        <p:txBody>
          <a:bodyPr/>
          <a:lstStyle/>
          <a:p>
            <a:r>
              <a:rPr lang="nl-NL" dirty="0"/>
              <a:t>Groepsdynamica</a:t>
            </a:r>
          </a:p>
        </p:txBody>
      </p:sp>
      <p:pic>
        <p:nvPicPr>
          <p:cNvPr id="4" name="Afbeelding 3">
            <a:extLst>
              <a:ext uri="{FF2B5EF4-FFF2-40B4-BE49-F238E27FC236}">
                <a16:creationId xmlns:a16="http://schemas.microsoft.com/office/drawing/2014/main" id="{745EC3CD-1DB5-4074-AF60-DF7530D74152}"/>
              </a:ext>
            </a:extLst>
          </p:cNvPr>
          <p:cNvPicPr>
            <a:picLocks noChangeAspect="1"/>
          </p:cNvPicPr>
          <p:nvPr/>
        </p:nvPicPr>
        <p:blipFill>
          <a:blip r:embed="rId2"/>
          <a:stretch>
            <a:fillRect/>
          </a:stretch>
        </p:blipFill>
        <p:spPr>
          <a:xfrm>
            <a:off x="1522411" y="2399353"/>
            <a:ext cx="7704856" cy="4333982"/>
          </a:xfrm>
          <a:prstGeom prst="rect">
            <a:avLst/>
          </a:prstGeom>
        </p:spPr>
      </p:pic>
    </p:spTree>
    <p:extLst>
      <p:ext uri="{BB962C8B-B14F-4D97-AF65-F5344CB8AC3E}">
        <p14:creationId xmlns:p14="http://schemas.microsoft.com/office/powerpoint/2010/main" val="388390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6" name="Tijdelijke aanduiding voor inhoud 5"/>
          <p:cNvPicPr>
            <a:picLocks noGrp="1" noChangeAspect="1"/>
          </p:cNvPicPr>
          <p:nvPr>
            <p:ph idx="1"/>
          </p:nvPr>
        </p:nvPicPr>
        <p:blipFill>
          <a:blip r:embed="rId2"/>
          <a:stretch>
            <a:fillRect/>
          </a:stretch>
        </p:blipFill>
        <p:spPr>
          <a:xfrm>
            <a:off x="837828" y="274638"/>
            <a:ext cx="10729192" cy="6391081"/>
          </a:xfrm>
          <a:prstGeom prst="rect">
            <a:avLst/>
          </a:prstGeom>
        </p:spPr>
      </p:pic>
    </p:spTree>
    <p:extLst>
      <p:ext uri="{BB962C8B-B14F-4D97-AF65-F5344CB8AC3E}">
        <p14:creationId xmlns:p14="http://schemas.microsoft.com/office/powerpoint/2010/main" val="383738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SWOT</a:t>
            </a:r>
          </a:p>
        </p:txBody>
      </p:sp>
      <p:pic>
        <p:nvPicPr>
          <p:cNvPr id="4" name="Tijdelijke aanduiding voor inhoud 3"/>
          <p:cNvPicPr>
            <a:picLocks noGrp="1" noChangeAspect="1"/>
          </p:cNvPicPr>
          <p:nvPr>
            <p:ph idx="1"/>
          </p:nvPr>
        </p:nvPicPr>
        <p:blipFill>
          <a:blip r:embed="rId2"/>
          <a:stretch>
            <a:fillRect/>
          </a:stretch>
        </p:blipFill>
        <p:spPr>
          <a:xfrm>
            <a:off x="2517137" y="1772816"/>
            <a:ext cx="7154552" cy="4583385"/>
          </a:xfrm>
          <a:prstGeom prst="rect">
            <a:avLst/>
          </a:prstGeom>
        </p:spPr>
      </p:pic>
    </p:spTree>
    <p:extLst>
      <p:ext uri="{BB962C8B-B14F-4D97-AF65-F5344CB8AC3E}">
        <p14:creationId xmlns:p14="http://schemas.microsoft.com/office/powerpoint/2010/main" val="27817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Sterk</a:t>
            </a:r>
          </a:p>
        </p:txBody>
      </p:sp>
      <p:sp>
        <p:nvSpPr>
          <p:cNvPr id="3" name="Tijdelijke aanduiding voor inhoud 2"/>
          <p:cNvSpPr>
            <a:spLocks noGrp="1"/>
          </p:cNvSpPr>
          <p:nvPr>
            <p:ph idx="1"/>
          </p:nvPr>
        </p:nvSpPr>
        <p:spPr/>
        <p:txBody>
          <a:bodyPr/>
          <a:lstStyle/>
          <a:p>
            <a:r>
              <a:rPr lang="nl-NL" dirty="0"/>
              <a:t>Hetzelfde doel / behulpzaam / lachen en huilen / inlevingsvermogen</a:t>
            </a:r>
          </a:p>
          <a:p>
            <a:r>
              <a:rPr lang="nl-NL" dirty="0"/>
              <a:t>Sociaal / gebekt / humor / complimenteus / volwassen</a:t>
            </a:r>
          </a:p>
          <a:p>
            <a:r>
              <a:rPr lang="nl-NL" dirty="0"/>
              <a:t>Doelgericht / assertiviteit / gezellig / ik ben ik</a:t>
            </a:r>
          </a:p>
          <a:p>
            <a:r>
              <a:rPr lang="nl-NL" dirty="0"/>
              <a:t>Het is een sociale klas! / kan heel gezellig zijn! / Iedereen eigen kracht, vul elkaar aan!</a:t>
            </a:r>
          </a:p>
          <a:p>
            <a:endParaRPr lang="nl-NL" dirty="0"/>
          </a:p>
        </p:txBody>
      </p:sp>
    </p:spTree>
    <p:extLst>
      <p:ext uri="{BB962C8B-B14F-4D97-AF65-F5344CB8AC3E}">
        <p14:creationId xmlns:p14="http://schemas.microsoft.com/office/powerpoint/2010/main" val="52204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Zwak</a:t>
            </a:r>
          </a:p>
        </p:txBody>
      </p:sp>
      <p:sp>
        <p:nvSpPr>
          <p:cNvPr id="3" name="Tijdelijke aanduiding voor inhoud 2"/>
          <p:cNvSpPr>
            <a:spLocks noGrp="1"/>
          </p:cNvSpPr>
          <p:nvPr>
            <p:ph idx="1"/>
          </p:nvPr>
        </p:nvSpPr>
        <p:spPr/>
        <p:txBody>
          <a:bodyPr/>
          <a:lstStyle/>
          <a:p>
            <a:r>
              <a:rPr lang="nl-NL" dirty="0"/>
              <a:t>Veel reacties. Geen acties / egoïstisch / door elkaar heen praten / mix man – vrouw</a:t>
            </a:r>
          </a:p>
          <a:p>
            <a:r>
              <a:rPr lang="nl-NL" dirty="0"/>
              <a:t>Luidruchtig / (te) veel verschillen / sterke persoonlijkheden / negatieve sfeer</a:t>
            </a:r>
          </a:p>
          <a:p>
            <a:r>
              <a:rPr lang="nl-NL" dirty="0"/>
              <a:t>Snel afgeleid / negatieve houding / (niet) tegen feedback kunnen / naar elkaar luisteren / niet altijd opletten</a:t>
            </a:r>
          </a:p>
          <a:p>
            <a:r>
              <a:rPr lang="nl-NL" dirty="0"/>
              <a:t>Respect zwakt af / manier van reageren / elkaar niet uit laten praten / onuitgesproken irritaties</a:t>
            </a:r>
          </a:p>
          <a:p>
            <a:endParaRPr lang="nl-NL" dirty="0"/>
          </a:p>
          <a:p>
            <a:endParaRPr lang="nl-NL" dirty="0"/>
          </a:p>
        </p:txBody>
      </p:sp>
    </p:spTree>
    <p:extLst>
      <p:ext uri="{BB962C8B-B14F-4D97-AF65-F5344CB8AC3E}">
        <p14:creationId xmlns:p14="http://schemas.microsoft.com/office/powerpoint/2010/main" val="390506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Bedreigingen</a:t>
            </a:r>
          </a:p>
        </p:txBody>
      </p:sp>
      <p:sp>
        <p:nvSpPr>
          <p:cNvPr id="3" name="Tijdelijke aanduiding voor inhoud 2"/>
          <p:cNvSpPr>
            <a:spLocks noGrp="1"/>
          </p:cNvSpPr>
          <p:nvPr>
            <p:ph idx="1"/>
          </p:nvPr>
        </p:nvSpPr>
        <p:spPr/>
        <p:txBody>
          <a:bodyPr/>
          <a:lstStyle/>
          <a:p>
            <a:r>
              <a:rPr lang="nl-NL" dirty="0"/>
              <a:t>Ergernissen naar elkaar / discussies die uitlopen / iedereen is verschillend</a:t>
            </a:r>
          </a:p>
          <a:p>
            <a:r>
              <a:rPr lang="nl-NL" dirty="0"/>
              <a:t>Irritaties / escalatie</a:t>
            </a:r>
          </a:p>
          <a:p>
            <a:r>
              <a:rPr lang="nl-NL" dirty="0"/>
              <a:t>Irritaties / bemoeizucht / uitdagen</a:t>
            </a:r>
          </a:p>
          <a:p>
            <a:r>
              <a:rPr lang="nl-NL" dirty="0"/>
              <a:t>Ieder heeft een rugzakje / irritaties worden niet uitgesproken</a:t>
            </a:r>
          </a:p>
          <a:p>
            <a:endParaRPr lang="nl-NL" dirty="0"/>
          </a:p>
          <a:p>
            <a:endParaRPr lang="nl-NL" dirty="0"/>
          </a:p>
          <a:p>
            <a:endParaRPr lang="nl-NL" dirty="0"/>
          </a:p>
        </p:txBody>
      </p:sp>
    </p:spTree>
    <p:extLst>
      <p:ext uri="{BB962C8B-B14F-4D97-AF65-F5344CB8AC3E}">
        <p14:creationId xmlns:p14="http://schemas.microsoft.com/office/powerpoint/2010/main" val="371610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oolbo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99_TF02804846_TF02804846" id="{C94990DC-43D7-4EDA-AD9F-2CC864971898}" vid="{43BD6323-6600-4C9E-A44A-05BED6317C3C}"/>
    </a:ext>
  </a:extLst>
</a:theme>
</file>

<file path=ppt/theme/theme2.xml><?xml version="1.0" encoding="utf-8"?>
<a:theme xmlns:a="http://schemas.openxmlformats.org/drawingml/2006/main" name="Office-thema">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E6EAFB7E375B4FA8D2FF7FD64788B7" ma:contentTypeVersion="11" ma:contentTypeDescription="Een nieuw document maken." ma:contentTypeScope="" ma:versionID="62f3085fd7cb8d9ea273e0ee4216180f">
  <xsd:schema xmlns:xsd="http://www.w3.org/2001/XMLSchema" xmlns:xs="http://www.w3.org/2001/XMLSchema" xmlns:p="http://schemas.microsoft.com/office/2006/metadata/properties" xmlns:ns3="0bfbde32-856c-4dfd-bc38-4322d606c322" xmlns:ns4="169eb86d-0fb8-4364-bb17-d27f6b2029d0" targetNamespace="http://schemas.microsoft.com/office/2006/metadata/properties" ma:root="true" ma:fieldsID="0f9bf6f3c5bf72a60ccecc636f7542b1" ns3:_="" ns4:_="">
    <xsd:import namespace="0bfbde32-856c-4dfd-bc38-4322d606c322"/>
    <xsd:import namespace="169eb86d-0fb8-4364-bb17-d27f6b2029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bde32-856c-4dfd-bc38-4322d606c322"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9eb86d-0fb8-4364-bb17-d27f6b2029d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91BBCC-519D-4CF7-8B08-B80A5BE39969}">
  <ds:schemaRefs>
    <ds:schemaRef ds:uri="http://purl.org/dc/elements/1.1/"/>
    <ds:schemaRef ds:uri="http://schemas.microsoft.com/office/2006/metadata/properties"/>
    <ds:schemaRef ds:uri="0bfbde32-856c-4dfd-bc38-4322d606c322"/>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169eb86d-0fb8-4364-bb17-d27f6b2029d0"/>
    <ds:schemaRef ds:uri="http://www.w3.org/XML/1998/namespace"/>
  </ds:schemaRefs>
</ds:datastoreItem>
</file>

<file path=customXml/itemProps2.xml><?xml version="1.0" encoding="utf-8"?>
<ds:datastoreItem xmlns:ds="http://schemas.openxmlformats.org/officeDocument/2006/customXml" ds:itemID="{9BAE7A0D-F127-4916-B13A-516CCB0A877D}">
  <ds:schemaRefs>
    <ds:schemaRef ds:uri="http://schemas.microsoft.com/sharepoint/v3/contenttype/forms"/>
  </ds:schemaRefs>
</ds:datastoreItem>
</file>

<file path=customXml/itemProps3.xml><?xml version="1.0" encoding="utf-8"?>
<ds:datastoreItem xmlns:ds="http://schemas.openxmlformats.org/officeDocument/2006/customXml" ds:itemID="{F543B1A9-E34B-4500-B6DC-D9462247D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bde32-856c-4dfd-bc38-4322d606c322"/>
    <ds:schemaRef ds:uri="169eb86d-0fb8-4364-bb17-d27f6b2029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Schoolbordpresentatie voor het onderwijs (breedbeeld)</Template>
  <TotalTime>50</TotalTime>
  <Words>384</Words>
  <Application>Microsoft Office PowerPoint</Application>
  <PresentationFormat>Aangepast</PresentationFormat>
  <Paragraphs>46</Paragraphs>
  <Slides>11</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Consolas</vt:lpstr>
      <vt:lpstr>Corbel</vt:lpstr>
      <vt:lpstr>Schoolbord 16x9</vt:lpstr>
      <vt:lpstr>Interventies</vt:lpstr>
      <vt:lpstr>Interventies</vt:lpstr>
      <vt:lpstr>Wat zijn interventies?</vt:lpstr>
      <vt:lpstr>Voorbeeld van een interventie</vt:lpstr>
      <vt:lpstr>PowerPoint-presentatie</vt:lpstr>
      <vt:lpstr>SWOT</vt:lpstr>
      <vt:lpstr>Sterk</vt:lpstr>
      <vt:lpstr>Zwak</vt:lpstr>
      <vt:lpstr>Bedreigingen</vt:lpstr>
      <vt:lpstr>Kansen</vt:lpstr>
      <vt:lpstr>Project Interventie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Interventies</dc:title>
  <dc:creator>Sieger Rinzema</dc:creator>
  <cp:lastModifiedBy>Sieger Rinzema</cp:lastModifiedBy>
  <cp:revision>2</cp:revision>
  <dcterms:created xsi:type="dcterms:W3CDTF">2019-09-03T12:51:34Z</dcterms:created>
  <dcterms:modified xsi:type="dcterms:W3CDTF">2019-09-06T12:28:02Z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0x010100B7E6EAFB7E375B4FA8D2FF7FD64788B7</vt:lpwstr>
  </property>
</Properties>
</file>